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49" r:id="rId17"/>
    <p:sldId id="311" r:id="rId18"/>
    <p:sldId id="312" r:id="rId19"/>
    <p:sldId id="313" r:id="rId20"/>
    <p:sldId id="314" r:id="rId21"/>
    <p:sldId id="327" r:id="rId22"/>
    <p:sldId id="328" r:id="rId23"/>
    <p:sldId id="329" r:id="rId24"/>
    <p:sldId id="330" r:id="rId25"/>
    <p:sldId id="333" r:id="rId26"/>
    <p:sldId id="331" r:id="rId27"/>
    <p:sldId id="332" r:id="rId28"/>
    <p:sldId id="338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51" r:id="rId39"/>
    <p:sldId id="353" r:id="rId40"/>
    <p:sldId id="354" r:id="rId41"/>
    <p:sldId id="355" r:id="rId42"/>
    <p:sldId id="356" r:id="rId43"/>
    <p:sldId id="358" r:id="rId44"/>
    <p:sldId id="359" r:id="rId45"/>
    <p:sldId id="360" r:id="rId46"/>
    <p:sldId id="363" r:id="rId47"/>
    <p:sldId id="364" r:id="rId48"/>
    <p:sldId id="365" r:id="rId49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7"/>
            <p14:sldId id="270"/>
            <p14:sldId id="271"/>
            <p14:sldId id="272"/>
            <p14:sldId id="274"/>
            <p14:sldId id="275"/>
            <p14:sldId id="322"/>
            <p14:sldId id="324"/>
            <p14:sldId id="311"/>
            <p14:sldId id="313"/>
            <p14:sldId id="314"/>
            <p14:sldId id="327"/>
            <p14:sldId id="328"/>
            <p14:sldId id="331"/>
            <p14:sldId id="347"/>
            <p14:sldId id="344"/>
            <p14:sldId id="341"/>
            <p14:sldId id="339"/>
            <p14:sldId id="338"/>
            <p14:sldId id="330"/>
            <p14:sldId id="312"/>
            <p14:sldId id="256"/>
            <p14:sldId id="346"/>
            <p14:sldId id="348"/>
            <p14:sldId id="349"/>
            <p14:sldId id="309"/>
            <p14:sldId id="345"/>
            <p14:sldId id="355"/>
            <p14:sldId id="360"/>
            <p14:sldId id="364"/>
            <p14:sldId id="273"/>
            <p14:sldId id="323"/>
            <p14:sldId id="310"/>
            <p14:sldId id="329"/>
            <p14:sldId id="333"/>
            <p14:sldId id="332"/>
            <p14:sldId id="342"/>
            <p14:sldId id="343"/>
            <p14:sldId id="351"/>
            <p14:sldId id="353"/>
            <p14:sldId id="354"/>
            <p14:sldId id="356"/>
            <p14:sldId id="358"/>
            <p14:sldId id="359"/>
            <p14:sldId id="363"/>
            <p14:sldId id="3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accent1" phldr="0"/>
      <dgm:spPr/>
      <dgm:t>
        <a:bodyPr/>
        <a:p>
          <a:endParaRPr lang="zh-CN" altLang="en-US"/>
        </a:p>
      </dgm:t>
    </dgm:pt>
    <dgm:pt modelId="{97A8C2AA-AE5F-4DE0-91B1-F0E85C273E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5477065E-AD40-40AD-B851-169D32D6F57B}" cxnId="{58C80554-5FC7-4850-B6AF-E44F042ADF75}" type="parTrans">
      <dgm:prSet/>
      <dgm:spPr/>
      <dgm:t>
        <a:bodyPr/>
        <a:p>
          <a:endParaRPr lang="zh-CN" altLang="en-US"/>
        </a:p>
      </dgm:t>
    </dgm:pt>
    <dgm:pt modelId="{DD01B2A3-2986-44EB-899A-2EB74CB0A2FA}" cxnId="{58C80554-5FC7-4850-B6AF-E44F042ADF75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8ED20423-F7C2-4DAC-B9CC-17F08874BF3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6A6DCCB9-B9C9-4F02-8372-40D5BB3E2726}" cxnId="{C0C7BDEE-D128-44C3-A838-A4C3868B1D0B}" type="parTrans">
      <dgm:prSet/>
      <dgm:spPr/>
      <dgm:t>
        <a:bodyPr/>
        <a:p>
          <a:endParaRPr lang="zh-CN" altLang="en-US"/>
        </a:p>
      </dgm:t>
    </dgm:pt>
    <dgm:pt modelId="{183EE679-6E63-4B49-9665-FE19B4A2F12A}" cxnId="{C0C7BDEE-D128-44C3-A838-A4C3868B1D0B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D4BD55C7-AC3C-43FC-8A67-85D9B43F95E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0E3D13F2-5377-4EE3-8062-8626E5770718}" cxnId="{F3DF045B-CE18-4113-A343-5CAD6F31124D}" type="parTrans">
      <dgm:prSet/>
      <dgm:spPr/>
      <dgm:t>
        <a:bodyPr/>
        <a:p>
          <a:endParaRPr lang="zh-CN" altLang="en-US"/>
        </a:p>
      </dgm:t>
    </dgm:pt>
    <dgm:pt modelId="{767768A6-72C8-4B98-98E5-B01A1C804B6A}" cxnId="{F3DF045B-CE18-4113-A343-5CAD6F31124D}" type="sibTrans">
      <dgm:prSet/>
      <dgm:spPr/>
      <dgm:t>
        <a:bodyPr/>
        <a:p>
          <a:endParaRPr lang="zh-CN" altLang="en-US"/>
        </a:p>
      </dgm:t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3919437E-4A2C-4D67-99AE-59DF82E41407}" type="pres">
      <dgm:prSet presAssocID="{46B84C11-07A7-41F5-8B9A-39D0ACB1BF53}" presName="ThreeNodes_1" presStyleLbl="node1" presStyleIdx="0" presStyleCnt="3">
        <dgm:presLayoutVars>
          <dgm:bulletEnabled val="1"/>
        </dgm:presLayoutVars>
      </dgm:prSet>
      <dgm:spPr/>
    </dgm:pt>
    <dgm:pt modelId="{A339F384-4BED-4FC2-8E07-A05A6FA26E24}" type="pres">
      <dgm:prSet presAssocID="{46B84C11-07A7-41F5-8B9A-39D0ACB1BF53}" presName="ThreeNodes_2" presStyleLbl="node1" presStyleIdx="1" presStyleCnt="3">
        <dgm:presLayoutVars>
          <dgm:bulletEnabled val="1"/>
        </dgm:presLayoutVars>
      </dgm:prSet>
      <dgm:spPr/>
    </dgm:pt>
    <dgm:pt modelId="{1849904B-B9A1-41B8-AE72-D62AF180C8CC}" type="pres">
      <dgm:prSet presAssocID="{46B84C11-07A7-41F5-8B9A-39D0ACB1BF53}" presName="ThreeNodes_3" presStyleLbl="node1" presStyleIdx="2" presStyleCnt="3">
        <dgm:presLayoutVars>
          <dgm:bulletEnabled val="1"/>
        </dgm:presLayoutVars>
      </dgm:prSet>
      <dgm:spPr/>
    </dgm:pt>
    <dgm:pt modelId="{CF9E5FB5-3C8E-4F9C-BE67-08F0D67091D7}" type="pres">
      <dgm:prSet presAssocID="{46B84C11-07A7-41F5-8B9A-39D0ACB1BF53}" presName="ThreeConn_1-2" presStyleLbl="fgAccFollowNode1" presStyleIdx="0" presStyleCnt="2">
        <dgm:presLayoutVars>
          <dgm:bulletEnabled val="1"/>
        </dgm:presLayoutVars>
      </dgm:prSet>
      <dgm:spPr/>
    </dgm:pt>
    <dgm:pt modelId="{A03B5AAD-8870-4FBD-A0AF-D6730408EEF5}" type="pres">
      <dgm:prSet presAssocID="{46B84C11-07A7-41F5-8B9A-39D0ACB1BF53}" presName="ThreeConn_2-3" presStyleLbl="fgAccFollowNode1" presStyleIdx="1" presStyleCnt="2">
        <dgm:presLayoutVars>
          <dgm:bulletEnabled val="1"/>
        </dgm:presLayoutVars>
      </dgm:prSet>
      <dgm:spPr/>
    </dgm:pt>
    <dgm:pt modelId="{7AF2ADE7-1D5F-4587-963C-19F4667E16E0}" type="pres">
      <dgm:prSet presAssocID="{46B84C11-07A7-41F5-8B9A-39D0ACB1BF53}" presName="ThreeNodes_1_text" presStyleCnt="0">
        <dgm:presLayoutVars>
          <dgm:bulletEnabled val="1"/>
        </dgm:presLayoutVars>
      </dgm:prSet>
      <dgm:spPr/>
    </dgm:pt>
    <dgm:pt modelId="{B1D9E1BE-B5DA-43D1-8C09-88380C579620}" type="pres">
      <dgm:prSet presAssocID="{46B84C11-07A7-41F5-8B9A-39D0ACB1BF53}" presName="ThreeNodes_2_text" presStyleCnt="0">
        <dgm:presLayoutVars>
          <dgm:bulletEnabled val="1"/>
        </dgm:presLayoutVars>
      </dgm:prSet>
      <dgm:spPr/>
    </dgm:pt>
    <dgm:pt modelId="{C30B45B3-C9C6-402B-89DA-20610CD8F55C}" type="pres">
      <dgm:prSet presAssocID="{46B84C11-07A7-41F5-8B9A-39D0ACB1BF53}" presName="ThreeNodes_3_text" presStyleCnt="0">
        <dgm:presLayoutVars>
          <dgm:bulletEnabled val="1"/>
        </dgm:presLayoutVars>
      </dgm:prSet>
      <dgm:spPr/>
    </dgm:pt>
  </dgm:ptLst>
  <dgm:cxnLst>
    <dgm:cxn modelId="{58C80554-5FC7-4850-B6AF-E44F042ADF75}" srcId="{46B84C11-07A7-41F5-8B9A-39D0ACB1BF53}" destId="{97A8C2AA-AE5F-4DE0-91B1-F0E85C273E74}" srcOrd="0" destOrd="0" parTransId="{5477065E-AD40-40AD-B851-169D32D6F57B}" sibTransId="{DD01B2A3-2986-44EB-899A-2EB74CB0A2FA}"/>
    <dgm:cxn modelId="{C0C7BDEE-D128-44C3-A838-A4C3868B1D0B}" srcId="{46B84C11-07A7-41F5-8B9A-39D0ACB1BF53}" destId="{8ED20423-F7C2-4DAC-B9CC-17F08874BF3A}" srcOrd="1" destOrd="0" parTransId="{6A6DCCB9-B9C9-4F02-8372-40D5BB3E2726}" sibTransId="{183EE679-6E63-4B49-9665-FE19B4A2F12A}"/>
    <dgm:cxn modelId="{F3DF045B-CE18-4113-A343-5CAD6F31124D}" srcId="{46B84C11-07A7-41F5-8B9A-39D0ACB1BF53}" destId="{D4BD55C7-AC3C-43FC-8A67-85D9B43F95ED}" srcOrd="2" destOrd="0" parTransId="{0E3D13F2-5377-4EE3-8062-8626E5770718}" sibTransId="{767768A6-72C8-4B98-98E5-B01A1C804B6A}"/>
    <dgm:cxn modelId="{0080BDF4-686F-4848-9834-5E31A468893E}" type="presOf" srcId="{46B84C11-07A7-41F5-8B9A-39D0ACB1BF53}" destId="{EBE81508-B149-4B3C-B231-97BF5F08472D}" srcOrd="0" destOrd="0" presId="urn:microsoft.com/office/officeart/2005/8/layout/vProcess5"/>
    <dgm:cxn modelId="{CB914BD2-540F-498D-A3A2-C80DBAB25A17}" type="presParOf" srcId="{EBE81508-B149-4B3C-B231-97BF5F08472D}" destId="{526F08A7-0F36-4A10-9552-DD6C2051F03D}" srcOrd="0" destOrd="0" presId="urn:microsoft.com/office/officeart/2005/8/layout/vProcess5"/>
    <dgm:cxn modelId="{218166B8-94E8-4F3C-9A52-F966CAC9F027}" type="presParOf" srcId="{EBE81508-B149-4B3C-B231-97BF5F08472D}" destId="{3919437E-4A2C-4D67-99AE-59DF82E41407}" srcOrd="1" destOrd="0" presId="urn:microsoft.com/office/officeart/2005/8/layout/vProcess5"/>
    <dgm:cxn modelId="{68DCF72F-F096-4A41-B02C-1F6BC649FF37}" type="presOf" srcId="{97A8C2AA-AE5F-4DE0-91B1-F0E85C273E74}" destId="{3919437E-4A2C-4D67-99AE-59DF82E41407}" srcOrd="0" destOrd="0" presId="urn:microsoft.com/office/officeart/2005/8/layout/vProcess5"/>
    <dgm:cxn modelId="{7277ED29-8170-43FB-B931-1DE3575E66A1}" type="presParOf" srcId="{EBE81508-B149-4B3C-B231-97BF5F08472D}" destId="{A339F384-4BED-4FC2-8E07-A05A6FA26E24}" srcOrd="2" destOrd="0" presId="urn:microsoft.com/office/officeart/2005/8/layout/vProcess5"/>
    <dgm:cxn modelId="{CBD44405-9DEA-445B-A9C2-6E819E4D7CD9}" type="presOf" srcId="{8ED20423-F7C2-4DAC-B9CC-17F08874BF3A}" destId="{A339F384-4BED-4FC2-8E07-A05A6FA26E24}" srcOrd="0" destOrd="0" presId="urn:microsoft.com/office/officeart/2005/8/layout/vProcess5"/>
    <dgm:cxn modelId="{61A79CC4-CFA1-4C79-9386-DE762E9765E9}" type="presParOf" srcId="{EBE81508-B149-4B3C-B231-97BF5F08472D}" destId="{1849904B-B9A1-41B8-AE72-D62AF180C8CC}" srcOrd="3" destOrd="0" presId="urn:microsoft.com/office/officeart/2005/8/layout/vProcess5"/>
    <dgm:cxn modelId="{75C4C9F2-EE51-4B31-A9C3-70252C48D572}" type="presOf" srcId="{D4BD55C7-AC3C-43FC-8A67-85D9B43F95ED}" destId="{1849904B-B9A1-41B8-AE72-D62AF180C8CC}" srcOrd="0" destOrd="0" presId="urn:microsoft.com/office/officeart/2005/8/layout/vProcess5"/>
    <dgm:cxn modelId="{21FC8278-3532-47D5-9619-32CFBA23AE14}" type="presParOf" srcId="{EBE81508-B149-4B3C-B231-97BF5F08472D}" destId="{CF9E5FB5-3C8E-4F9C-BE67-08F0D67091D7}" srcOrd="4" destOrd="0" presId="urn:microsoft.com/office/officeart/2005/8/layout/vProcess5"/>
    <dgm:cxn modelId="{0D42698F-CA17-4406-BF9C-5D5DFA667B53}" type="presOf" srcId="{DD01B2A3-2986-44EB-899A-2EB74CB0A2FA}" destId="{CF9E5FB5-3C8E-4F9C-BE67-08F0D67091D7}" srcOrd="0" destOrd="0" presId="urn:microsoft.com/office/officeart/2005/8/layout/vProcess5"/>
    <dgm:cxn modelId="{740ABE39-5101-4817-A559-4C1AEF281CA7}" type="presParOf" srcId="{EBE81508-B149-4B3C-B231-97BF5F08472D}" destId="{A03B5AAD-8870-4FBD-A0AF-D6730408EEF5}" srcOrd="5" destOrd="0" presId="urn:microsoft.com/office/officeart/2005/8/layout/vProcess5"/>
    <dgm:cxn modelId="{AC6C469C-50E2-402B-A39F-E41C6564E633}" type="presOf" srcId="{183EE679-6E63-4B49-9665-FE19B4A2F12A}" destId="{A03B5AAD-8870-4FBD-A0AF-D6730408EEF5}" srcOrd="0" destOrd="0" presId="urn:microsoft.com/office/officeart/2005/8/layout/vProcess5"/>
    <dgm:cxn modelId="{EC74F51B-7E63-4A1C-8686-633131053BAA}" type="presParOf" srcId="{EBE81508-B149-4B3C-B231-97BF5F08472D}" destId="{7AF2ADE7-1D5F-4587-963C-19F4667E16E0}" srcOrd="6" destOrd="0" presId="urn:microsoft.com/office/officeart/2005/8/layout/vProcess5"/>
    <dgm:cxn modelId="{D1A944F5-956E-4595-AA63-73759EB08586}" type="presOf" srcId="{97A8C2AA-AE5F-4DE0-91B1-F0E85C273E74}" destId="{7AF2ADE7-1D5F-4587-963C-19F4667E16E0}" srcOrd="1" destOrd="0" presId="urn:microsoft.com/office/officeart/2005/8/layout/vProcess5"/>
    <dgm:cxn modelId="{A25932A5-455B-4575-82F5-6F6CFE7EA690}" type="presParOf" srcId="{EBE81508-B149-4B3C-B231-97BF5F08472D}" destId="{B1D9E1BE-B5DA-43D1-8C09-88380C579620}" srcOrd="7" destOrd="0" presId="urn:microsoft.com/office/officeart/2005/8/layout/vProcess5"/>
    <dgm:cxn modelId="{AC74B262-6910-4DC4-980D-7D2DBDE2B154}" type="presOf" srcId="{8ED20423-F7C2-4DAC-B9CC-17F08874BF3A}" destId="{B1D9E1BE-B5DA-43D1-8C09-88380C579620}" srcOrd="1" destOrd="0" presId="urn:microsoft.com/office/officeart/2005/8/layout/vProcess5"/>
    <dgm:cxn modelId="{4FE90861-7D19-4BD9-9486-7E7E6A6E92BB}" type="presParOf" srcId="{EBE81508-B149-4B3C-B231-97BF5F08472D}" destId="{C30B45B3-C9C6-402B-89DA-20610CD8F55C}" srcOrd="8" destOrd="0" presId="urn:microsoft.com/office/officeart/2005/8/layout/vProcess5"/>
    <dgm:cxn modelId="{4C1529B6-49A3-4F33-8ECD-E7D82B89483E}" type="presOf" srcId="{D4BD55C7-AC3C-43FC-8A67-85D9B43F95ED}" destId="{C30B45B3-C9C6-402B-89DA-20610CD8F55C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A7DD2FB8-3610-49A2-B0C4-CCC11DB6D589}" type="parTrans">
      <dgm:prSet/>
      <dgm:spPr/>
    </dgm:pt>
    <dgm:pt modelId="{856E2728-BF00-49C7-82BA-8F4DCB00940B}" cxnId="{A7DD2FB8-3610-49A2-B0C4-CCC11DB6D589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2CE1AD4F-3EA2-4C8E-93A3-380872B8A5B6}" type="parTrans">
      <dgm:prSet/>
      <dgm:spPr/>
    </dgm:pt>
    <dgm:pt modelId="{C0D86BAE-7711-4781-A574-7BE0EA273229}" cxnId="{2CE1AD4F-3EA2-4C8E-93A3-380872B8A5B6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8564D0D7-F3B5-4A65-AD81-DA236CD13DED}" type="parTrans">
      <dgm:prSet/>
      <dgm:spPr/>
    </dgm:pt>
    <dgm:pt modelId="{BE48B07B-4C6F-4C50-9D7F-CE1D6590BF95}" cxnId="{8564D0D7-F3B5-4A65-AD81-DA236CD13DED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r>
            <a:rPr lang="zh-CN"/>
            <a:t/>
          </a:r>
          <a:endParaRPr lang="zh-CN"/>
        </a:p>
      </dgm:t>
    </dgm:pt>
    <dgm:pt modelId="{68F994EA-9589-4837-9B7D-9A8159AFC737}" cxnId="{3B7178A6-DC51-441F-9CBC-DDAC4139ECDC}" type="parTrans">
      <dgm:prSet/>
      <dgm:spPr/>
    </dgm:pt>
    <dgm:pt modelId="{21B65C6C-7A54-4798-A303-67DD91628FA8}" cxnId="{3B7178A6-DC51-441F-9CBC-DDAC4139ECDC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7DD2FB8-3610-49A2-B0C4-CCC11DB6D589}" srcId="{9D527559-FDD8-4274-B634-C7FBCF5BC573}" destId="{870E4F47-8CC4-4F59-B4C1-42B5AAA5CEFE}" srcOrd="0" destOrd="0" parTransId="{3D1AB2CA-88A4-4E4C-9A8A-508DF0E06639}" sibTransId="{856E2728-BF00-49C7-82BA-8F4DCB00940B}"/>
    <dgm:cxn modelId="{2CE1AD4F-3EA2-4C8E-93A3-380872B8A5B6}" srcId="{9D527559-FDD8-4274-B634-C7FBCF5BC573}" destId="{1AA64000-5F0F-47A8-A435-2AF8D82F28B1}" srcOrd="1" destOrd="0" parTransId="{845A32C3-0E8A-4EED-972E-FC6F9A8364F8}" sibTransId="{C0D86BAE-7711-4781-A574-7BE0EA273229}"/>
    <dgm:cxn modelId="{8564D0D7-F3B5-4A65-AD81-DA236CD13DED}" srcId="{9D527559-FDD8-4274-B634-C7FBCF5BC573}" destId="{9C12F5BE-AC2F-4662-8DFA-C79428950CF2}" srcOrd="2" destOrd="0" parTransId="{E2B7565C-BEBF-47B7-AC71-10023CB96091}" sibTransId="{BE48B07B-4C6F-4C50-9D7F-CE1D6590BF95}"/>
    <dgm:cxn modelId="{3B7178A6-DC51-441F-9CBC-DDAC4139ECDC}" srcId="{9D527559-FDD8-4274-B634-C7FBCF5BC573}" destId="{E7F07C3C-9EA2-4FBC-91ED-BE789878FD17}" srcOrd="3" destOrd="0" parTransId="{68F994EA-9589-4837-9B7D-9A8159AFC737}" sibTransId="{21B65C6C-7A54-4798-A303-67DD91628FA8}"/>
    <dgm:cxn modelId="{3F82F1ED-6948-41C8-8E04-F3E6DD0B68C7}" type="presOf" srcId="{9D527559-FDD8-4274-B634-C7FBCF5BC573}" destId="{60E81CF5-4537-4C2F-8762-598D2E914097}" srcOrd="0" destOrd="0" presId="urn:microsoft.com/office/officeart/2005/8/layout/chevron1"/>
    <dgm:cxn modelId="{93EDF89A-3885-4036-BBB9-9717D7AAF953}" type="presParOf" srcId="{60E81CF5-4537-4C2F-8762-598D2E914097}" destId="{67FF3BB9-6612-4697-87EE-EC66312779BE}" srcOrd="0" destOrd="0" presId="urn:microsoft.com/office/officeart/2005/8/layout/chevron1"/>
    <dgm:cxn modelId="{B0BB2EB1-71CF-4E69-8A1F-1B8984B8F717}" type="presOf" srcId="{870E4F47-8CC4-4F59-B4C1-42B5AAA5CEFE}" destId="{67FF3BB9-6612-4697-87EE-EC66312779BE}" srcOrd="0" destOrd="0" presId="urn:microsoft.com/office/officeart/2005/8/layout/chevron1"/>
    <dgm:cxn modelId="{2C70B152-0259-4336-846A-69278A907B89}" type="presParOf" srcId="{60E81CF5-4537-4C2F-8762-598D2E914097}" destId="{E484CEA2-673C-4A85-8A00-8580D721B29A}" srcOrd="1" destOrd="0" presId="urn:microsoft.com/office/officeart/2005/8/layout/chevron1"/>
    <dgm:cxn modelId="{BC271DAD-D22E-4836-9D1C-3C1BE058A05E}" type="presParOf" srcId="{60E81CF5-4537-4C2F-8762-598D2E914097}" destId="{D3000CD6-B08B-4D3B-8D2A-7F1C26A23961}" srcOrd="2" destOrd="0" presId="urn:microsoft.com/office/officeart/2005/8/layout/chevron1"/>
    <dgm:cxn modelId="{1AC5DFA8-4A91-4E83-80FC-A82EC3735D92}" type="presOf" srcId="{1AA64000-5F0F-47A8-A435-2AF8D82F28B1}" destId="{D3000CD6-B08B-4D3B-8D2A-7F1C26A23961}" srcOrd="0" destOrd="0" presId="urn:microsoft.com/office/officeart/2005/8/layout/chevron1"/>
    <dgm:cxn modelId="{147F06B7-7219-480D-B2CA-4219AB792000}" type="presParOf" srcId="{60E81CF5-4537-4C2F-8762-598D2E914097}" destId="{1773A515-DFFE-41F0-B581-98757CBEC16E}" srcOrd="3" destOrd="0" presId="urn:microsoft.com/office/officeart/2005/8/layout/chevron1"/>
    <dgm:cxn modelId="{FCDE5228-4B6A-40FA-AC8C-4350D830D4D6}" type="presParOf" srcId="{60E81CF5-4537-4C2F-8762-598D2E914097}" destId="{74437C11-3810-488A-B265-8C8037793D77}" srcOrd="4" destOrd="0" presId="urn:microsoft.com/office/officeart/2005/8/layout/chevron1"/>
    <dgm:cxn modelId="{5252E05D-B858-4504-A029-8F3FB693BD20}" type="presOf" srcId="{9C12F5BE-AC2F-4662-8DFA-C79428950CF2}" destId="{74437C11-3810-488A-B265-8C8037793D77}" srcOrd="0" destOrd="0" presId="urn:microsoft.com/office/officeart/2005/8/layout/chevron1"/>
    <dgm:cxn modelId="{56E7C223-083B-4737-9510-4A89D994DAB6}" type="presParOf" srcId="{60E81CF5-4537-4C2F-8762-598D2E914097}" destId="{48D0087C-3157-43B5-91D3-F1FE8DDB604E}" srcOrd="5" destOrd="0" presId="urn:microsoft.com/office/officeart/2005/8/layout/chevron1"/>
    <dgm:cxn modelId="{FE4ADBB4-774F-47B6-836F-F2F9F631360A}" type="presParOf" srcId="{60E81CF5-4537-4C2F-8762-598D2E914097}" destId="{71D2568D-FF5A-4980-A376-B1CC15FC8C3E}" srcOrd="6" destOrd="0" presId="urn:microsoft.com/office/officeart/2005/8/layout/chevron1"/>
    <dgm:cxn modelId="{FA46AD41-B056-44E6-A4EF-CD50F45158B6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4CF520AD-1AC8-4599-B593-5396395EE3B7}" type="parTrans">
      <dgm:prSet/>
      <dgm:spPr/>
    </dgm:pt>
    <dgm:pt modelId="{856E2728-BF00-49C7-82BA-8F4DCB00940B}" cxnId="{4CF520AD-1AC8-4599-B593-5396395EE3B7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FA00473E-E08C-4FA3-B4AF-620BC0A3E679}" type="parTrans">
      <dgm:prSet/>
      <dgm:spPr/>
    </dgm:pt>
    <dgm:pt modelId="{C0D86BAE-7711-4781-A574-7BE0EA273229}" cxnId="{FA00473E-E08C-4FA3-B4AF-620BC0A3E679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19A8E284-5CAB-4289-9DEE-A30AB57BCC59}" type="parTrans">
      <dgm:prSet/>
      <dgm:spPr/>
    </dgm:pt>
    <dgm:pt modelId="{BE48B07B-4C6F-4C50-9D7F-CE1D6590BF95}" cxnId="{19A8E284-5CAB-4289-9DEE-A30AB57BCC59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rgbClr val="FF0000"/>
              </a:solidFill>
            </a:rPr>
            <a:t>看效果</a:t>
          </a:r>
          <a:r>
            <a:rPr lang="zh-CN">
              <a:solidFill>
                <a:srgbClr val="FF0000"/>
              </a:solidFill>
            </a:rPr>
            <a:t/>
          </a:r>
          <a:endParaRPr lang="zh-CN">
            <a:solidFill>
              <a:srgbClr val="FF0000"/>
            </a:solidFill>
          </a:endParaRPr>
        </a:p>
      </dgm:t>
    </dgm:pt>
    <dgm:pt modelId="{68F994EA-9589-4837-9B7D-9A8159AFC737}" cxnId="{579123C1-03A9-49DD-986E-D6726AC494F3}" type="parTrans">
      <dgm:prSet/>
      <dgm:spPr/>
    </dgm:pt>
    <dgm:pt modelId="{21B65C6C-7A54-4798-A303-67DD91628FA8}" cxnId="{579123C1-03A9-49DD-986E-D6726AC494F3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CF520AD-1AC8-4599-B593-5396395EE3B7}" srcId="{9D527559-FDD8-4274-B634-C7FBCF5BC573}" destId="{870E4F47-8CC4-4F59-B4C1-42B5AAA5CEFE}" srcOrd="0" destOrd="0" parTransId="{3D1AB2CA-88A4-4E4C-9A8A-508DF0E06639}" sibTransId="{856E2728-BF00-49C7-82BA-8F4DCB00940B}"/>
    <dgm:cxn modelId="{FA00473E-E08C-4FA3-B4AF-620BC0A3E679}" srcId="{9D527559-FDD8-4274-B634-C7FBCF5BC573}" destId="{1AA64000-5F0F-47A8-A435-2AF8D82F28B1}" srcOrd="1" destOrd="0" parTransId="{845A32C3-0E8A-4EED-972E-FC6F9A8364F8}" sibTransId="{C0D86BAE-7711-4781-A574-7BE0EA273229}"/>
    <dgm:cxn modelId="{19A8E284-5CAB-4289-9DEE-A30AB57BCC59}" srcId="{9D527559-FDD8-4274-B634-C7FBCF5BC573}" destId="{9C12F5BE-AC2F-4662-8DFA-C79428950CF2}" srcOrd="2" destOrd="0" parTransId="{E2B7565C-BEBF-47B7-AC71-10023CB96091}" sibTransId="{BE48B07B-4C6F-4C50-9D7F-CE1D6590BF95}"/>
    <dgm:cxn modelId="{579123C1-03A9-49DD-986E-D6726AC494F3}" srcId="{9D527559-FDD8-4274-B634-C7FBCF5BC573}" destId="{E7F07C3C-9EA2-4FBC-91ED-BE789878FD17}" srcOrd="3" destOrd="0" parTransId="{68F994EA-9589-4837-9B7D-9A8159AFC737}" sibTransId="{21B65C6C-7A54-4798-A303-67DD91628FA8}"/>
    <dgm:cxn modelId="{313E7CEB-E12B-4091-92EB-EE265FCA4854}" type="presOf" srcId="{9D527559-FDD8-4274-B634-C7FBCF5BC573}" destId="{60E81CF5-4537-4C2F-8762-598D2E914097}" srcOrd="0" destOrd="0" presId="urn:microsoft.com/office/officeart/2005/8/layout/chevron1"/>
    <dgm:cxn modelId="{CB7259F4-25CD-49C6-A5A9-1D20CF41A2A1}" type="presParOf" srcId="{60E81CF5-4537-4C2F-8762-598D2E914097}" destId="{67FF3BB9-6612-4697-87EE-EC66312779BE}" srcOrd="0" destOrd="0" presId="urn:microsoft.com/office/officeart/2005/8/layout/chevron1"/>
    <dgm:cxn modelId="{7A045501-42E3-42B1-884B-70C815E702BD}" type="presOf" srcId="{870E4F47-8CC4-4F59-B4C1-42B5AAA5CEFE}" destId="{67FF3BB9-6612-4697-87EE-EC66312779BE}" srcOrd="0" destOrd="0" presId="urn:microsoft.com/office/officeart/2005/8/layout/chevron1"/>
    <dgm:cxn modelId="{7891BB40-54D9-4726-89D1-FEC51420D892}" type="presParOf" srcId="{60E81CF5-4537-4C2F-8762-598D2E914097}" destId="{E484CEA2-673C-4A85-8A00-8580D721B29A}" srcOrd="1" destOrd="0" presId="urn:microsoft.com/office/officeart/2005/8/layout/chevron1"/>
    <dgm:cxn modelId="{161C62CB-F957-418E-B189-5E466AB3809D}" type="presParOf" srcId="{60E81CF5-4537-4C2F-8762-598D2E914097}" destId="{D3000CD6-B08B-4D3B-8D2A-7F1C26A23961}" srcOrd="2" destOrd="0" presId="urn:microsoft.com/office/officeart/2005/8/layout/chevron1"/>
    <dgm:cxn modelId="{A7008DDB-D6F5-4B51-AC17-1D6BFED7743F}" type="presOf" srcId="{1AA64000-5F0F-47A8-A435-2AF8D82F28B1}" destId="{D3000CD6-B08B-4D3B-8D2A-7F1C26A23961}" srcOrd="0" destOrd="0" presId="urn:microsoft.com/office/officeart/2005/8/layout/chevron1"/>
    <dgm:cxn modelId="{86D06EB3-A9D4-44C5-959F-0731BC4DA5CF}" type="presParOf" srcId="{60E81CF5-4537-4C2F-8762-598D2E914097}" destId="{1773A515-DFFE-41F0-B581-98757CBEC16E}" srcOrd="3" destOrd="0" presId="urn:microsoft.com/office/officeart/2005/8/layout/chevron1"/>
    <dgm:cxn modelId="{F8A2F1D9-FF84-4311-888F-373CF9421FD5}" type="presParOf" srcId="{60E81CF5-4537-4C2F-8762-598D2E914097}" destId="{74437C11-3810-488A-B265-8C8037793D77}" srcOrd="4" destOrd="0" presId="urn:microsoft.com/office/officeart/2005/8/layout/chevron1"/>
    <dgm:cxn modelId="{A09062A3-E891-4FFB-88DB-3B1E199A78F8}" type="presOf" srcId="{9C12F5BE-AC2F-4662-8DFA-C79428950CF2}" destId="{74437C11-3810-488A-B265-8C8037793D77}" srcOrd="0" destOrd="0" presId="urn:microsoft.com/office/officeart/2005/8/layout/chevron1"/>
    <dgm:cxn modelId="{496CBC4D-76C1-49E4-B263-EF0249D5C210}" type="presParOf" srcId="{60E81CF5-4537-4C2F-8762-598D2E914097}" destId="{48D0087C-3157-43B5-91D3-F1FE8DDB604E}" srcOrd="5" destOrd="0" presId="urn:microsoft.com/office/officeart/2005/8/layout/chevron1"/>
    <dgm:cxn modelId="{D0A46F09-0BA2-4EDE-A09E-52286CAD7C14}" type="presParOf" srcId="{60E81CF5-4537-4C2F-8762-598D2E914097}" destId="{71D2568D-FF5A-4980-A376-B1CC15FC8C3E}" srcOrd="6" destOrd="0" presId="urn:microsoft.com/office/officeart/2005/8/layout/chevron1"/>
    <dgm:cxn modelId="{FDA58FF2-7C1F-49D7-AB02-AFF170FEE468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207750" cy="4405630"/>
        <a:chOff x="0" y="0"/>
        <a:chExt cx="11207750" cy="4405630"/>
      </a:xfrm>
    </dsp:grpSpPr>
    <dsp:sp modelId="{3919437E-4A2C-4D67-99AE-59DF82E41407}">
      <dsp:nvSpPr>
        <dsp:cNvPr id="3" name="圆角矩形 2"/>
        <dsp:cNvSpPr/>
      </dsp:nvSpPr>
      <dsp:spPr bwMode="white">
        <a:xfrm>
          <a:off x="0" y="0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0" y="0"/>
        <a:ext cx="9526588" cy="1321689"/>
      </dsp:txXfrm>
    </dsp:sp>
    <dsp:sp modelId="{A339F384-4BED-4FC2-8E07-A05A6FA26E24}">
      <dsp:nvSpPr>
        <dsp:cNvPr id="4" name="圆角矩形 3"/>
        <dsp:cNvSpPr/>
      </dsp:nvSpPr>
      <dsp:spPr bwMode="white">
        <a:xfrm>
          <a:off x="840581" y="154197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840581" y="1541971"/>
        <a:ext cx="9526588" cy="1321689"/>
      </dsp:txXfrm>
    </dsp:sp>
    <dsp:sp modelId="{1849904B-B9A1-41B8-AE72-D62AF180C8CC}">
      <dsp:nvSpPr>
        <dsp:cNvPr id="5" name="圆角矩形 4"/>
        <dsp:cNvSpPr/>
      </dsp:nvSpPr>
      <dsp:spPr bwMode="white">
        <a:xfrm>
          <a:off x="1681163" y="308394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1681163" y="3083941"/>
        <a:ext cx="9526588" cy="1321689"/>
      </dsp:txXfrm>
    </dsp:sp>
    <dsp:sp modelId="{CF9E5FB5-3C8E-4F9C-BE67-08F0D67091D7}">
      <dsp:nvSpPr>
        <dsp:cNvPr id="6" name="下箭头 5"/>
        <dsp:cNvSpPr/>
      </dsp:nvSpPr>
      <dsp:spPr bwMode="white">
        <a:xfrm>
          <a:off x="8667490" y="1002281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8667490" y="1002281"/>
        <a:ext cx="859098" cy="859098"/>
      </dsp:txXfrm>
    </dsp:sp>
    <dsp:sp modelId="{A03B5AAD-8870-4FBD-A0AF-D6730408EEF5}">
      <dsp:nvSpPr>
        <dsp:cNvPr id="7" name="下箭头 6"/>
        <dsp:cNvSpPr/>
      </dsp:nvSpPr>
      <dsp:spPr bwMode="white">
        <a:xfrm>
          <a:off x="9508071" y="2535440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9508071" y="2535440"/>
        <a:ext cx="859098" cy="859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第一个是企业</a:t>
            </a:r>
            <a:r>
              <a:rPr lang="en-US" altLang="zh-CN" noProof="1"/>
              <a:t>DevOps</a:t>
            </a:r>
            <a:r>
              <a:rPr lang="zh-CN" altLang="en-US" noProof="1"/>
              <a:t>咨询师，指导过许多企业进行</a:t>
            </a:r>
            <a:r>
              <a:rPr lang="en-US" altLang="zh-CN" noProof="1"/>
              <a:t>DevOps</a:t>
            </a:r>
            <a:r>
              <a:rPr lang="zh-CN" altLang="en-US" noProof="1"/>
              <a:t>转型；</a:t>
            </a:r>
            <a:endParaRPr lang="zh-CN" altLang="en-US" noProof="1"/>
          </a:p>
          <a:p>
            <a:r>
              <a:rPr lang="zh-CN" altLang="en-US" noProof="1"/>
              <a:t>第二个是自己创业——持续运维产品，分享了要实现一个研发效能产品，从商业创新到持续运营的过程；</a:t>
            </a:r>
            <a:endParaRPr lang="zh-CN" altLang="en-US" noProof="1"/>
          </a:p>
          <a:p>
            <a:r>
              <a:rPr lang="zh-CN" altLang="en-US" noProof="1"/>
              <a:t>第三个是在网易内部从</a:t>
            </a:r>
            <a:r>
              <a:rPr lang="en-US" altLang="zh-CN" noProof="1"/>
              <a:t>0</a:t>
            </a:r>
            <a:r>
              <a:rPr lang="zh-CN" altLang="en-US" noProof="1"/>
              <a:t>到</a:t>
            </a:r>
            <a:r>
              <a:rPr lang="en-US" altLang="zh-CN" noProof="1"/>
              <a:t>1</a:t>
            </a:r>
            <a:r>
              <a:rPr lang="zh-CN" altLang="en-US" noProof="1"/>
              <a:t>实现</a:t>
            </a:r>
            <a:r>
              <a:rPr lang="en-US" altLang="zh-CN" noProof="1"/>
              <a:t>DevOps</a:t>
            </a:r>
            <a:r>
              <a:rPr lang="zh-CN" altLang="en-US" noProof="1"/>
              <a:t>平台的管理者，分享了在企业内部孵化研发效能平台的过程。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这三种角色，也体现出当前企业研发效能从业者的三个不同方向：可以去做咨询，也可以创业做研发效能产品，也可以进入企业，通过内部创业去孵化研发效能平台。</a:t>
            </a:r>
            <a:endParaRPr lang="zh-CN" altLang="en-US" noProof="1"/>
          </a:p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规范方面：如何制定规范，如何自动化监控规范执行，如何设置质量门禁都是需要考虑的方面。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各种平台：为流水线提供相关的能力，如配置管理能力，持续集成能力，自动测试能力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</a:t>
            </a:r>
            <a:r>
              <a:rPr lang="en-US" altLang="zh-CN" dirty="0"/>
              <a:t>Bug</a:t>
            </a:r>
            <a:r>
              <a:rPr lang="zh-CN" altLang="en-US" dirty="0"/>
              <a:t>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每种能力都分为</a:t>
            </a:r>
            <a:r>
              <a:rPr lang="en-US" altLang="zh-CN" dirty="0"/>
              <a:t>5</a:t>
            </a:r>
            <a:r>
              <a:rPr lang="zh-CN" altLang="en-US" dirty="0"/>
              <a:t>个级别：</a:t>
            </a:r>
            <a:endParaRPr lang="zh-CN" altLang="en-US" dirty="0"/>
          </a:p>
          <a:p>
            <a:r>
              <a:rPr lang="zh-CN" altLang="en-US" dirty="0"/>
              <a:t>红色部分：敏捷开发管理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通过一个自动化运维系统产品的建设历程，讲述用</a:t>
            </a:r>
            <a:r>
              <a:rPr lang="en-US" altLang="zh-CN" dirty="0"/>
              <a:t>DevOps</a:t>
            </a:r>
            <a:r>
              <a:rPr lang="zh-CN" altLang="en-US" dirty="0"/>
              <a:t>进行产品研发的过程。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几个容易忽略的问题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。最需要解决的三个问题，产品最重要的三个功能；—— 相对比的：所有功能都是第一优先级。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。如何验证产品是否成功——考核哪些东西？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。门槛优势在哪里？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横轴：业务流程</a:t>
            </a:r>
            <a:endParaRPr lang="zh-CN" altLang="en-US" dirty="0"/>
          </a:p>
          <a:p>
            <a:r>
              <a:rPr lang="zh-CN" altLang="en-US" dirty="0"/>
              <a:t>纵轴：商业价值优先级（需要仔细度量）</a:t>
            </a:r>
            <a:endParaRPr lang="zh-CN" altLang="en-US" dirty="0"/>
          </a:p>
          <a:p>
            <a:r>
              <a:rPr lang="zh-CN" altLang="en-US" dirty="0"/>
              <a:t>分成发布</a:t>
            </a:r>
            <a:r>
              <a:rPr lang="en-US" altLang="zh-CN" dirty="0"/>
              <a:t>1 </a:t>
            </a:r>
            <a:r>
              <a:rPr lang="zh-CN" altLang="en-US" dirty="0"/>
              <a:t>—— 发布</a:t>
            </a:r>
            <a:r>
              <a:rPr lang="en-US" altLang="zh-CN" dirty="0"/>
              <a:t>N</a:t>
            </a:r>
            <a:r>
              <a:rPr lang="zh-CN" altLang="en-US" dirty="0"/>
              <a:t>几个阶段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渐进式</a:t>
            </a:r>
            <a:r>
              <a:rPr lang="en-US" altLang="zh-CN" dirty="0"/>
              <a:t>: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入职时看开发规范（尽量少）；</a:t>
            </a:r>
            <a:endParaRPr lang="zh-CN" altLang="en-US" dirty="0"/>
          </a:p>
          <a:p>
            <a:r>
              <a:rPr lang="en-US" altLang="zh-CN" dirty="0"/>
              <a:t>2. IDE</a:t>
            </a:r>
            <a:r>
              <a:rPr lang="zh-CN" altLang="en-US" dirty="0"/>
              <a:t>自动检测；</a:t>
            </a:r>
            <a:endParaRPr lang="zh-CN" altLang="en-US" dirty="0"/>
          </a:p>
          <a:p>
            <a:r>
              <a:rPr lang="en-US" altLang="zh-CN" dirty="0"/>
              <a:t>3. </a:t>
            </a:r>
            <a:r>
              <a:rPr lang="zh-CN" altLang="en-US" dirty="0"/>
              <a:t>通过持续集成流水线持续检测；</a:t>
            </a:r>
            <a:endParaRPr lang="zh-CN" altLang="en-US" dirty="0"/>
          </a:p>
          <a:p>
            <a:r>
              <a:rPr lang="en-US" altLang="zh-CN" dirty="0"/>
              <a:t>4. </a:t>
            </a:r>
            <a:r>
              <a:rPr lang="zh-CN" altLang="en-US" dirty="0"/>
              <a:t>提测后的自动化测试等。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1.Jira</a:t>
            </a:r>
            <a:r>
              <a:rPr lang="zh-CN" altLang="en-US" dirty="0"/>
              <a:t>用户故事自动从</a:t>
            </a:r>
            <a:r>
              <a:rPr lang="en-US" altLang="zh-CN" dirty="0"/>
              <a:t>GitLab</a:t>
            </a:r>
            <a:r>
              <a:rPr lang="zh-CN" altLang="en-US" dirty="0"/>
              <a:t>中拉出特性分支；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开发人员拉出</a:t>
            </a:r>
            <a:r>
              <a:rPr lang="en-US" altLang="zh-CN" dirty="0"/>
              <a:t>Feature</a:t>
            </a:r>
            <a:r>
              <a:rPr lang="zh-CN" altLang="en-US" dirty="0"/>
              <a:t>分支进行本地开发；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开发完成后，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GitLab</a:t>
            </a:r>
            <a:r>
              <a:rPr lang="zh-CN" altLang="en-US" dirty="0"/>
              <a:t>端，触发代码提交流水线（全自动）—— 每天至少一次；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代码提交流水线通过，提交</a:t>
            </a:r>
            <a:r>
              <a:rPr lang="en-US" altLang="zh-CN" dirty="0"/>
              <a:t>MR</a:t>
            </a:r>
            <a:r>
              <a:rPr lang="zh-CN" altLang="en-US" dirty="0"/>
              <a:t>（合并至主干请求），评审人员进行代码</a:t>
            </a:r>
            <a:r>
              <a:rPr lang="en-US" altLang="zh-CN" dirty="0"/>
              <a:t>Review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</a:t>
            </a:r>
            <a:r>
              <a:rPr lang="en-US" altLang="zh-CN" dirty="0"/>
              <a:t>Review</a:t>
            </a:r>
            <a:r>
              <a:rPr lang="zh-CN" altLang="en-US" dirty="0"/>
              <a:t>通过，自动合并至主干，触发集成测试流水线（半自动）；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从多个集成测试流水线中选取合适的制品，部署到预发布流水线；</a:t>
            </a:r>
            <a:endParaRPr lang="zh-CN" altLang="en-US" dirty="0"/>
          </a:p>
          <a:p>
            <a:r>
              <a:rPr lang="en-US" altLang="zh-CN" dirty="0"/>
              <a:t>7.</a:t>
            </a:r>
            <a:r>
              <a:rPr lang="zh-CN" altLang="en-US" dirty="0"/>
              <a:t>预发布流水线测试完成后，启动生产环境流水线，部署到生产环境。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右边第二排，是流水线各个阶段（代码提交，验收测试，预发布，生产环境）所使用的工具链，</a:t>
            </a:r>
            <a:endParaRPr lang="zh-CN" altLang="en-US" dirty="0"/>
          </a:p>
          <a:p>
            <a:r>
              <a:rPr lang="zh-CN" altLang="en-US" dirty="0"/>
              <a:t>右边第一排，是流水线各个阶段所使用的运行环境（测试环境，预发布环境，生产环境）。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蓝色部分是和</a:t>
            </a:r>
            <a:r>
              <a:rPr lang="en-US" altLang="zh-CN" dirty="0"/>
              <a:t>DevOps</a:t>
            </a:r>
            <a:r>
              <a:rPr lang="zh-CN" altLang="en-US" dirty="0"/>
              <a:t>度量指标对应的；</a:t>
            </a:r>
            <a:endParaRPr lang="zh-CN" altLang="en-US" dirty="0"/>
          </a:p>
          <a:p>
            <a:r>
              <a:rPr lang="zh-CN" altLang="en-US" dirty="0"/>
              <a:t>橙色部分是我们需要注意的点——平时关注得比较少。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针对产品的运维，需要考虑的几个因素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这张图中有三个：想法 —— 定目标和结果 —— 做产品</a:t>
            </a:r>
            <a:endParaRPr lang="zh-CN" altLang="en-US" dirty="0"/>
          </a:p>
          <a:p>
            <a:r>
              <a:rPr lang="zh-CN" altLang="en-US" dirty="0"/>
              <a:t>有想法后，不是马上做产品，而是先钉目标和结果，以便产品</a:t>
            </a:r>
            <a:r>
              <a:rPr lang="zh-CN" altLang="en-US" u="sng" dirty="0"/>
              <a:t>发布后的度量，验证产品可用性。</a:t>
            </a:r>
            <a:endParaRPr lang="zh-CN" altLang="en-US" u="sng" dirty="0"/>
          </a:p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开发的能力和测试的能力需要汇聚到平台上来：这个工作并不是平台来做，平台仅提供钩子，调用这些能力。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可以通过流程控制来解决的问题，期望通过工具平台来解决。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>
                <a:ea typeface="Microsoft YaHei UI" panose="020B0503020204020204" pitchFamily="34" charset="-122"/>
              </a:rPr>
              <a:t>从三个角色看待</a:t>
            </a:r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平台建设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604520" y="1732280"/>
          <a:ext cx="11207750" cy="4405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mtClean="0">
                <a:ea typeface="Microsoft YaHei UI" panose="020B0503020204020204" pitchFamily="34" charset="-122"/>
                <a:sym typeface="+mn-ea"/>
              </a:rPr>
              <a:t>端到端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之路 —— 一个产品经历的历程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399540"/>
            <a:ext cx="10534650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商业创新-精益画布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414145"/>
            <a:ext cx="11598275" cy="532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产品设计：用户故事地图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11605"/>
            <a:ext cx="1135316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敏捷开发：内建质量之代码扫描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634490"/>
            <a:ext cx="8992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我们如何做代码自动化扫描的过程管理：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</a:rPr>
              <a:t>粗暴性：拿一个阿里的</a:t>
            </a:r>
            <a:r>
              <a:rPr lang="en-US" altLang="zh-CN">
                <a:latin typeface="微软雅黑" charset="0"/>
                <a:ea typeface="微软雅黑" charset="0"/>
              </a:rPr>
              <a:t>Java</a:t>
            </a:r>
            <a:r>
              <a:rPr lang="zh-CN" altLang="en-US">
                <a:latin typeface="微软雅黑" charset="0"/>
                <a:ea typeface="微软雅黑" charset="0"/>
              </a:rPr>
              <a:t>规范，扫描不通过就不给提测</a:t>
            </a:r>
            <a:r>
              <a:rPr lang="en-US" altLang="zh-CN">
                <a:latin typeface="微软雅黑" charset="0"/>
                <a:ea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</a:rPr>
              <a:t>不给发布。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71090"/>
            <a:ext cx="9852660" cy="4210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6590" y="591375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 Bold" panose="020B0604020202090204" charset="0"/>
              </a:rPr>
              <a:t>（两页纸）</a:t>
            </a:r>
            <a:endParaRPr lang="zh-CN" altLang="en-US" b="1">
              <a:solidFill>
                <a:srgbClr val="FF0000"/>
              </a:solidFill>
              <a:latin typeface="Arial Bold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Code Review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1495425"/>
            <a:ext cx="3818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没时间做</a:t>
            </a:r>
            <a:r>
              <a:rPr lang="en-US" altLang="zh-CN" sz="2000">
                <a:latin typeface="微软雅黑" charset="0"/>
                <a:ea typeface="微软雅黑" charset="0"/>
              </a:rPr>
              <a:t>Code Review</a:t>
            </a:r>
            <a:r>
              <a:rPr lang="zh-CN" altLang="en-US" sz="2000">
                <a:latin typeface="微软雅黑" charset="0"/>
                <a:ea typeface="微软雅黑" charset="0"/>
              </a:rPr>
              <a:t>怎么办？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2790"/>
            <a:ext cx="11664950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45" y="4578985"/>
            <a:ext cx="38182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>
                <a:latin typeface="微软雅黑" charset="0"/>
                <a:ea typeface="微软雅黑" charset="0"/>
              </a:rPr>
              <a:t>要点：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solidFill>
                  <a:srgbClr val="FF0000"/>
                </a:solidFill>
                <a:latin typeface="微软雅黑" charset="0"/>
                <a:ea typeface="微软雅黑" charset="0"/>
              </a:rPr>
              <a:t>随机抽</a:t>
            </a:r>
            <a:r>
              <a:rPr sz="2000">
                <a:latin typeface="微软雅黑" charset="0"/>
                <a:ea typeface="微软雅黑" charset="0"/>
              </a:rPr>
              <a:t>开发讲解代码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需求是什么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对需求的分析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设计思路及技术路线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代码讲解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发布MVP版本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0-14 下午8.3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374775"/>
            <a:ext cx="637159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工具链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454150"/>
            <a:ext cx="1002030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1755" y="1489710"/>
            <a:ext cx="179197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需求及项目管理：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CODING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开发负责单元测试和接口测试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部署及发布：SaltStack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Nenxs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开源流水线工具交互图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7595" y="1620520"/>
            <a:ext cx="17919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针对</a:t>
            </a:r>
            <a:r>
              <a:rPr lang="zh-CN" altLang="en-US">
                <a:latin typeface="微软雅黑" charset="0"/>
                <a:ea typeface="微软雅黑" charset="0"/>
              </a:rPr>
              <a:t>服务端产品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需求管理：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Jira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环境管理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测试管理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开源端到端流水线解决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341120"/>
            <a:ext cx="8954770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持续交付：研发能力度量指标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45565"/>
            <a:ext cx="7590155" cy="551243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516245" y="215582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72590" y="2155825"/>
            <a:ext cx="3063240" cy="384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72590" y="6031230"/>
            <a:ext cx="1091565" cy="32893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7550" y="570230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72590" y="420497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67985" y="5702300"/>
            <a:ext cx="3111500" cy="65722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6245" y="392874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持续运维：应用监控的几个方面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6625"/>
            <a:ext cx="12192635" cy="288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研发效能平台精益创业之旅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8900"/>
            <a:ext cx="9467215" cy="538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charset="0"/>
                <a:ea typeface="微软雅黑" charset="0"/>
              </a:rPr>
              <a:t>2017</a:t>
            </a:r>
            <a:r>
              <a:rPr lang="zh-CN" altLang="en-US" sz="2400" b="1">
                <a:latin typeface="微软雅黑" charset="0"/>
                <a:ea typeface="微软雅黑" charset="0"/>
              </a:rPr>
              <a:t>年的</a:t>
            </a:r>
            <a:r>
              <a:rPr lang="zh-CN" sz="2400" b="1">
                <a:latin typeface="微软雅黑" charset="0"/>
                <a:ea typeface="微软雅黑" charset="0"/>
              </a:rPr>
              <a:t>背景：</a:t>
            </a:r>
            <a:endParaRPr lang="zh-CN"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网易</a:t>
            </a:r>
            <a:r>
              <a:rPr lang="zh-CN" sz="2000">
                <a:latin typeface="微软雅黑" charset="0"/>
                <a:ea typeface="微软雅黑" charset="0"/>
              </a:rPr>
              <a:t>的组织模式：一个个事业部，独立运营自己的产品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各个事业部的差异比较大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使用中间件不同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研发模式差异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团队组织不同，发展阶段不一样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团队能力差异大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事业部内部有各种工具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只针对某一类群体（开发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测试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运维</a:t>
            </a:r>
            <a:r>
              <a:rPr lang="zh-CN" sz="2000">
                <a:latin typeface="微软雅黑" charset="0"/>
                <a:ea typeface="微软雅黑" charset="0"/>
              </a:rPr>
              <a:t>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缺少端到端（需求开发到产品交付）研发效能支撑平台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研发效能平台是一个自下而上的项目，如何养活自己？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客户：各个事业部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用户：开发人员，测试人员，运维人员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探索-找到一个值得解决的问题（用户群体）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72870"/>
            <a:ext cx="921766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先考虑做什么（Right Product），再考虑怎么做</a:t>
            </a:r>
            <a:endParaRPr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000">
                <a:latin typeface="微软雅黑" charset="0"/>
                <a:ea typeface="微软雅黑" charset="0"/>
              </a:rPr>
              <a:t>第一步：</a:t>
            </a:r>
            <a:r>
              <a:rPr sz="2000">
                <a:latin typeface="微软雅黑" charset="0"/>
                <a:ea typeface="微软雅黑" charset="0"/>
              </a:rPr>
              <a:t>找到合适的</a:t>
            </a:r>
            <a:r>
              <a:rPr sz="2000" b="1">
                <a:latin typeface="微软雅黑" charset="0"/>
                <a:ea typeface="微软雅黑" charset="0"/>
              </a:rPr>
              <a:t>用户群体</a:t>
            </a:r>
            <a:endParaRPr sz="2000" b="1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平台的用户有两类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管理者诉求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聚焦于是否规范，是否透明，是否可视化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一线干活的开发测试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如何将时间花在有效的地方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尽量不做重复的工作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针对第一种用户群体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可实现性比较高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能够快速得到支持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网易选择了针对第二种用户群体建平台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015" y="3655695"/>
            <a:ext cx="539496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探索-找到一个值得解决的问题（找到切入点）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645" y="1520825"/>
            <a:ext cx="9342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研发体验地图：找到整个研发过程的爽点和痛点；归纳出效能提升的机会点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919605"/>
            <a:ext cx="10749915" cy="486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" y="1615440"/>
            <a:ext cx="116820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800"/>
          </a:p>
          <a:p>
            <a:r>
              <a:rPr lang="zh-CN" altLang="en-US" sz="2800">
                <a:sym typeface="+mn-ea"/>
              </a:rPr>
              <a:t>• 工具割裂，各自为政，缺少端到端价值协同交付，交付周期长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手工运维测试环境以及通过工单线上发布等，交付频率低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少持续质量反馈，产品质量差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缺少研发效能问题分析以及改进能力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2524125"/>
            <a:ext cx="4560570" cy="3363595"/>
          </a:xfrm>
          <a:prstGeom prst="rect">
            <a:avLst/>
          </a:prstGeom>
        </p:spPr>
      </p:pic>
      <p:pic>
        <p:nvPicPr>
          <p:cNvPr id="6" name="图片 5" descr="截屏2020-10-15 下午8.40.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390" y="2524125"/>
            <a:ext cx="7228205" cy="2527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98390" y="5313680"/>
            <a:ext cx="70231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做产品：6个月还是2周？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产品MVP：失败要尽快，失败要尽早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第一版演示失败：做得太多，需要聚焦最经典的路径；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产品稳定性差：能验证产品可用，有人骂说明有人用。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605" y="2350135"/>
            <a:ext cx="8128000" cy="436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9535"/>
            <a:ext cx="1067562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平台建设的误区</a:t>
            </a:r>
            <a:r>
              <a:rPr lang="zh-CN" sz="2400" b="1">
                <a:latin typeface="微软雅黑" charset="0"/>
                <a:ea typeface="微软雅黑" charset="0"/>
              </a:rPr>
              <a:t>：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很容易做成管理</a:t>
            </a:r>
            <a:r>
              <a:rPr lang="zh-CN" sz="2000">
                <a:latin typeface="微软雅黑" charset="0"/>
                <a:ea typeface="微软雅黑" charset="0"/>
              </a:rPr>
              <a:t>型</a:t>
            </a:r>
            <a:r>
              <a:rPr sz="2000">
                <a:latin typeface="微软雅黑" charset="0"/>
                <a:ea typeface="微软雅黑" charset="0"/>
              </a:rPr>
              <a:t>的平台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设立流程，审批，卡点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研发测试需要在平台上花费更多的时间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平台建设关注点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赋能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能够帮研发团队做什么来提升效率，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而不是增加研发测试的工作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能做一些原先不能做的事情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原先要运维发布，现在开发经过轻量级审核，也可以发布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平台质量保障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分层质量保障：代码提交流水线，分支合并流水线，上线流水线等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自动化质量保障的能力需要</a:t>
            </a:r>
            <a:r>
              <a:rPr lang="zh-CN" sz="20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汇聚</a:t>
            </a:r>
            <a:r>
              <a:rPr lang="zh-CN" sz="2000">
                <a:latin typeface="微软雅黑" charset="0"/>
                <a:ea typeface="微软雅黑" charset="0"/>
              </a:rPr>
              <a:t>到平台上来（开发阶段自动化，测试阶段自动化）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度量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 descr="截屏2020-10-15 下午9.06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612390"/>
            <a:ext cx="6887210" cy="2864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1384935"/>
            <a:ext cx="4538345" cy="3180715"/>
          </a:xfrm>
          <a:prstGeom prst="rect">
            <a:avLst/>
          </a:prstGeom>
        </p:spPr>
      </p:pic>
      <p:pic>
        <p:nvPicPr>
          <p:cNvPr id="6" name="图片 5" descr="截屏2020-10-15 下午9.12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4658995"/>
            <a:ext cx="2824480" cy="21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四步法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080" y="1762125"/>
            <a:ext cx="53143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研发效能平台演化四步走</a:t>
            </a:r>
            <a:endParaRPr lang="zh-CN" altLang="en-US" sz="2000"/>
          </a:p>
          <a:p>
            <a:r>
              <a:rPr lang="zh-CN" altLang="en-US" sz="2000"/>
              <a:t>• 自动化基础设施管理，夯实交付基础</a:t>
            </a:r>
            <a:endParaRPr lang="zh-CN" altLang="en-US" sz="2000"/>
          </a:p>
          <a:p>
            <a:r>
              <a:rPr lang="zh-CN" altLang="en-US" sz="2000"/>
              <a:t>• 建立端到端价值交付流水线，加速价值流动</a:t>
            </a:r>
            <a:endParaRPr lang="zh-CN" altLang="en-US" sz="2000"/>
          </a:p>
          <a:p>
            <a:r>
              <a:rPr lang="zh-CN" altLang="en-US" sz="2000"/>
              <a:t>• 持续快速质量反馈，提升产品质量</a:t>
            </a:r>
            <a:endParaRPr lang="zh-CN" altLang="en-US" sz="2000"/>
          </a:p>
          <a:p>
            <a:r>
              <a:rPr lang="zh-CN" altLang="en-US" sz="2000"/>
              <a:t>• 数据度量以持续改进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95" y="2202815"/>
            <a:ext cx="6505575" cy="4561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0015" y="3804920"/>
            <a:ext cx="545338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⚠️ 平台的关注点：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Minimize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不是关注产出了多少东西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Maximize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而是关注给用户群体带来了哪些价值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增长和推广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9535"/>
            <a:ext cx="10675620" cy="5200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latin typeface="微软雅黑" charset="0"/>
                <a:ea typeface="微软雅黑" charset="0"/>
              </a:rPr>
              <a:t>推工具 </a:t>
            </a:r>
            <a:r>
              <a:rPr lang="en-US" altLang="zh-CN" sz="2400" b="1">
                <a:latin typeface="微软雅黑" charset="0"/>
                <a:ea typeface="微软雅黑" charset="0"/>
              </a:rPr>
              <a:t>VS </a:t>
            </a:r>
            <a:r>
              <a:rPr lang="zh-CN" altLang="en-US" sz="2400" b="1">
                <a:latin typeface="微软雅黑" charset="0"/>
                <a:ea typeface="微软雅黑" charset="0"/>
              </a:rPr>
              <a:t>推解决方案</a:t>
            </a:r>
            <a:r>
              <a:rPr lang="zh-CN" sz="2400" b="1">
                <a:latin typeface="微软雅黑" charset="0"/>
                <a:ea typeface="微软雅黑" charset="0"/>
              </a:rPr>
              <a:t>：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各个事业部差异很大（产品形态不一样，发展阶段不一样，团队能力不一样）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工具在不同的场景下，可能不能完全发挥作用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最基础的积木块+敏捷工程实践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为不同场景提供解决方案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推还是拉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上层领导主动强推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一线人员的抵触情绪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一线用户主动来拉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从一线研发效率考虑，设定场景化解决方案，让用户看到效果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工作汇报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面对管理层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折算成钱 —— 人力成本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节省了</a:t>
            </a:r>
            <a:r>
              <a:rPr lang="en-US" altLang="zh-CN" sz="2000">
                <a:latin typeface="微软雅黑" charset="0"/>
                <a:ea typeface="微软雅黑" charset="0"/>
              </a:rPr>
              <a:t>xxx</a:t>
            </a:r>
            <a:r>
              <a:rPr lang="zh-CN" altLang="en-US" sz="2000">
                <a:latin typeface="微软雅黑" charset="0"/>
                <a:ea typeface="微软雅黑" charset="0"/>
              </a:rPr>
              <a:t>人日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人年等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工具平台的误区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5030" y="1789430"/>
            <a:ext cx="10675620" cy="3723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>
                <a:latin typeface="微软雅黑" charset="0"/>
                <a:ea typeface="微软雅黑" charset="0"/>
              </a:rPr>
              <a:t>一切都指望用工具平台来解决</a:t>
            </a:r>
            <a:endParaRPr lang="zh-CN" sz="2400" b="1">
              <a:latin typeface="微软雅黑" charset="0"/>
              <a:ea typeface="微软雅黑" charset="0"/>
            </a:endParaRPr>
          </a:p>
          <a:p>
            <a:endParaRPr lang="zh-CN" sz="2400" b="1">
              <a:latin typeface="微软雅黑" charset="0"/>
              <a:ea typeface="微软雅黑" charset="0"/>
            </a:endParaRPr>
          </a:p>
          <a:p>
            <a:r>
              <a:rPr lang="zh-CN" sz="2400" b="1">
                <a:latin typeface="微软雅黑" charset="0"/>
                <a:ea typeface="微软雅黑" charset="0"/>
              </a:rPr>
              <a:t>一个例子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20-30个人/一个迭代60-70个需求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期望解决：需求排期问题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使用</a:t>
            </a:r>
            <a:r>
              <a:rPr lang="en-US" altLang="zh-CN" sz="2000">
                <a:latin typeface="微软雅黑" charset="0"/>
                <a:ea typeface="微软雅黑" charset="0"/>
              </a:rPr>
              <a:t>Excel</a:t>
            </a:r>
            <a:r>
              <a:rPr lang="zh-CN" altLang="en-US" sz="2000">
                <a:latin typeface="微软雅黑" charset="0"/>
                <a:ea typeface="微软雅黑" charset="0"/>
              </a:rPr>
              <a:t>表格管理太麻烦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是否能用工具平台来实现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重点需要关注的问题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一个迭代会有60-70个需求，本身就是个问题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如何用流程设置需求优先级，限制“在制品”数量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2786</Words>
  <Application>WPS 演示</Application>
  <PresentationFormat>宽屏</PresentationFormat>
  <Paragraphs>325</Paragraphs>
  <Slides>46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Arial Bold</vt:lpstr>
      <vt:lpstr>Apple Color Emoji</vt:lpstr>
      <vt:lpstr>欢迎文档</vt:lpstr>
      <vt:lpstr>GOPS 2020 全球运维大会分享 								——DevOps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  <vt:lpstr>DevOps 工具平台建设框架-社区版</vt:lpstr>
      <vt:lpstr>端到端DevOps之路 —— 一个产品经历的历程</vt:lpstr>
      <vt:lpstr>商业创新-精益画布</vt:lpstr>
      <vt:lpstr>产品设计：用户故事地图</vt:lpstr>
      <vt:lpstr>敏捷开发：内建质量之代码扫描</vt:lpstr>
      <vt:lpstr>敏捷开发：Code Review</vt:lpstr>
      <vt:lpstr>敏捷开发：发布MVP版本</vt:lpstr>
      <vt:lpstr>持续交付：DevOps 工具链</vt:lpstr>
      <vt:lpstr>持续交付：DevOps 开源流水线工具交互图</vt:lpstr>
      <vt:lpstr>持续交付：研发能力度量指标</vt:lpstr>
      <vt:lpstr>持续运维：应用监控的几个方面</vt:lpstr>
      <vt:lpstr>研发效能平台精益创业之旅</vt:lpstr>
      <vt:lpstr>探索-找到一个值得解决的问题</vt:lpstr>
      <vt:lpstr>探索-找到一个值得解决的问题（找到切入点）</vt:lpstr>
      <vt:lpstr>探索-找到一个值得解决的问题</vt:lpstr>
      <vt:lpstr>验证想法</vt:lpstr>
      <vt:lpstr>验证想法</vt:lpstr>
      <vt:lpstr>演化（从工具到平台）</vt:lpstr>
      <vt:lpstr>演化（从工具到平台）—— 度量</vt:lpstr>
      <vt:lpstr>演化（从工具到平台）—— 四步法</vt:lpstr>
      <vt:lpstr>增长和推广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53</cp:revision>
  <dcterms:created xsi:type="dcterms:W3CDTF">2020-10-16T01:49:24Z</dcterms:created>
  <dcterms:modified xsi:type="dcterms:W3CDTF">2020-10-16T01:49:24Z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